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21A70-2229-4109-85A3-B1F4CD67B778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CC68F-45BE-4788-9921-3919F52471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70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F287E52-3D4C-4C27-96EB-E7E718B70B37}" type="datetimeFigureOut">
              <a:rPr lang="zh-TW" altLang="en-US" smtClean="0"/>
              <a:t>2014/9/9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184C39-362D-4F96-B1B6-4BCFDFCD6C2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192.83.194.167/lib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/>
              <a:t>館藏</a:t>
            </a:r>
            <a:r>
              <a:rPr lang="zh-TW" altLang="en-US" sz="4800" dirty="0" smtClean="0"/>
              <a:t>查詢方式說明－期刊篇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/>
              <a:t>國立高雄海洋科技大學圖書館</a:t>
            </a:r>
            <a:endParaRPr lang="zh-TW" altLang="en-US" sz="2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444208" y="6324292"/>
            <a:ext cx="260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+mn-ea"/>
              </a:rPr>
              <a:t>更新日期</a:t>
            </a:r>
            <a:r>
              <a:rPr lang="zh-TW" altLang="en-US" dirty="0" smtClean="0">
                <a:latin typeface="+mn-ea"/>
              </a:rPr>
              <a:t>：</a:t>
            </a:r>
            <a:r>
              <a:rPr lang="en-US" altLang="zh-TW" dirty="0" smtClean="0">
                <a:latin typeface="+mn-ea"/>
              </a:rPr>
              <a:t>103</a:t>
            </a:r>
            <a:r>
              <a:rPr lang="zh-TW" altLang="en-US" dirty="0" smtClean="0">
                <a:latin typeface="+mn-ea"/>
              </a:rPr>
              <a:t>年</a:t>
            </a:r>
            <a:r>
              <a:rPr lang="en-US" altLang="zh-TW" dirty="0" smtClean="0">
                <a:latin typeface="+mn-ea"/>
              </a:rPr>
              <a:t>9</a:t>
            </a:r>
            <a:r>
              <a:rPr lang="zh-TW" altLang="en-US" dirty="0" smtClean="0">
                <a:latin typeface="+mn-ea"/>
              </a:rPr>
              <a:t>月</a:t>
            </a:r>
            <a:r>
              <a:rPr lang="en-US" altLang="zh-TW" dirty="0" smtClean="0">
                <a:latin typeface="+mn-ea"/>
              </a:rPr>
              <a:t>9</a:t>
            </a:r>
            <a:r>
              <a:rPr lang="zh-TW" altLang="en-US" dirty="0" smtClean="0">
                <a:latin typeface="+mn-ea"/>
              </a:rPr>
              <a:t>日</a:t>
            </a:r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04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/>
              <a:t>一</a:t>
            </a:r>
            <a:r>
              <a:rPr lang="zh-TW" altLang="en-US" sz="3200" dirty="0" smtClean="0"/>
              <a:t>、進入本館館藏查詢系統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196046" y="2492896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進入圖書館首頁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>
                <a:sym typeface="Wingdings"/>
              </a:rPr>
              <a:t></a:t>
            </a:r>
            <a:r>
              <a:rPr lang="zh-TW" altLang="en-US" dirty="0" smtClean="0"/>
              <a:t>館</a:t>
            </a:r>
            <a:r>
              <a:rPr lang="zh-TW" altLang="en-US" dirty="0"/>
              <a:t>藏</a:t>
            </a:r>
            <a:r>
              <a:rPr lang="zh-TW" altLang="en-US" dirty="0" smtClean="0"/>
              <a:t>查詢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sz="1800" dirty="0" smtClean="0"/>
              <a:t>圖書館首頁網址：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 smtClean="0">
                <a:latin typeface="Calibri" panose="020F0502020204030204" pitchFamily="34" charset="0"/>
                <a:hlinkClick r:id="rId2"/>
              </a:rPr>
              <a:t>http://192.83.194.167/lib/</a:t>
            </a:r>
            <a:endParaRPr lang="en-US" altLang="zh-TW" sz="1800" dirty="0" smtClean="0">
              <a:latin typeface="Calibri" panose="020F0502020204030204" pitchFamily="34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 bwMode="auto">
          <a:xfrm>
            <a:off x="3182884" y="2204864"/>
            <a:ext cx="58801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98158" y="3453445"/>
            <a:ext cx="720080" cy="27984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2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二、輸入刊名</a:t>
            </a:r>
            <a:endParaRPr lang="zh-TW" altLang="en-US" sz="32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323528" y="2708920"/>
            <a:ext cx="3822192" cy="34472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9" y="1988840"/>
            <a:ext cx="890155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475656" y="3593364"/>
            <a:ext cx="2664296" cy="411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44119" y="4846858"/>
            <a:ext cx="1332148" cy="11521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613517" y="5805264"/>
            <a:ext cx="4248472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小提示</a:t>
            </a:r>
            <a:r>
              <a:rPr lang="zh-TW" altLang="en-US" dirty="0" smtClean="0"/>
              <a:t>：</a:t>
            </a:r>
            <a:r>
              <a:rPr lang="zh-TW" altLang="en-US" dirty="0"/>
              <a:t>將查詢</a:t>
            </a:r>
            <a:r>
              <a:rPr lang="zh-TW" altLang="en-US" dirty="0" smtClean="0"/>
              <a:t>範圍鎖定在「</a:t>
            </a:r>
            <a:r>
              <a:rPr lang="zh-TW" altLang="en-US" b="1" dirty="0" smtClean="0">
                <a:solidFill>
                  <a:srgbClr val="FFFF00"/>
                </a:solidFill>
              </a:rPr>
              <a:t>期刊資料</a:t>
            </a:r>
            <a:r>
              <a:rPr lang="zh-TW" altLang="en-US" dirty="0" smtClean="0"/>
              <a:t>」可以讓查詢結果更明確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00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/>
              <a:t>三</a:t>
            </a:r>
            <a:r>
              <a:rPr lang="zh-TW" altLang="en-US" sz="3200" dirty="0" smtClean="0"/>
              <a:t>、查詢結果點選書刊名，可查看詳細書目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88569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12377" y="5350914"/>
            <a:ext cx="720080" cy="411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220072" y="5017272"/>
            <a:ext cx="720080" cy="7453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716016" y="5877272"/>
            <a:ext cx="4104456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小提示</a:t>
            </a:r>
            <a:r>
              <a:rPr lang="zh-TW" altLang="en-US" dirty="0" smtClean="0"/>
              <a:t>：可</a:t>
            </a:r>
            <a:r>
              <a:rPr lang="zh-TW" altLang="en-US" dirty="0"/>
              <a:t>從</a:t>
            </a:r>
            <a:r>
              <a:rPr lang="zh-TW" altLang="en-US" b="1" dirty="0">
                <a:solidFill>
                  <a:srgbClr val="FFFF00"/>
                </a:solidFill>
              </a:rPr>
              <a:t>資料</a:t>
            </a:r>
            <a:r>
              <a:rPr lang="zh-TW" altLang="en-US" b="1" dirty="0" smtClean="0">
                <a:solidFill>
                  <a:srgbClr val="FFFF00"/>
                </a:solidFill>
              </a:rPr>
              <a:t>類型</a:t>
            </a:r>
            <a:r>
              <a:rPr lang="zh-TW" altLang="en-US" dirty="0" smtClean="0"/>
              <a:t>確認該筆資料是紙本期刊、圖書還是電子資源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346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四、點選「書在哪裡？」可查看典藏位置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01166"/>
            <a:ext cx="8856984" cy="496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032456" y="2576055"/>
            <a:ext cx="1091271" cy="4116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470555" y="4531422"/>
            <a:ext cx="792088" cy="2778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418162" y="4696679"/>
            <a:ext cx="4104456" cy="748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小提示</a:t>
            </a:r>
            <a:r>
              <a:rPr lang="zh-TW" altLang="en-US" dirty="0" smtClean="0"/>
              <a:t>：收錄</a:t>
            </a:r>
            <a:r>
              <a:rPr lang="zh-TW" altLang="en-US" dirty="0"/>
              <a:t>期</a:t>
            </a:r>
            <a:r>
              <a:rPr lang="zh-TW" altLang="en-US" dirty="0" smtClean="0"/>
              <a:t>數若「</a:t>
            </a:r>
            <a:r>
              <a:rPr lang="en-US" altLang="zh-TW" b="1" dirty="0" smtClean="0">
                <a:solidFill>
                  <a:schemeClr val="bg1"/>
                </a:solidFill>
              </a:rPr>
              <a:t>-</a:t>
            </a:r>
            <a:r>
              <a:rPr lang="zh-TW" altLang="en-US" dirty="0" smtClean="0"/>
              <a:t>」之後沒有顯示期數，表示該期刊持續收錄中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594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 smtClean="0"/>
              <a:t>五、記下典藏區域與架號，即可至架上取閱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5"/>
          <a:stretch/>
        </p:blipFill>
        <p:spPr bwMode="auto">
          <a:xfrm>
            <a:off x="179512" y="1988841"/>
            <a:ext cx="8805118" cy="475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115616" y="2987754"/>
            <a:ext cx="2160240" cy="3758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707904" y="2972113"/>
            <a:ext cx="648072" cy="3758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611126" y="5112889"/>
            <a:ext cx="4238401" cy="1610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小提示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現</a:t>
            </a:r>
            <a:r>
              <a:rPr lang="zh-TW" altLang="en-US" dirty="0" smtClean="0"/>
              <a:t>刊期刊典藏位置請依</a:t>
            </a:r>
            <a:r>
              <a:rPr lang="zh-TW" altLang="en-US" b="1" dirty="0" smtClean="0">
                <a:solidFill>
                  <a:srgbClr val="FFFF00"/>
                </a:solidFill>
              </a:rPr>
              <a:t>架號</a:t>
            </a:r>
            <a:r>
              <a:rPr lang="zh-TW" altLang="en-US" dirty="0" smtClean="0"/>
              <a:t>至現期期刊區查閱</a:t>
            </a:r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裝訂之過期期刊置於</a:t>
            </a:r>
            <a:r>
              <a:rPr lang="zh-TW" altLang="en-US" b="1" dirty="0" smtClean="0">
                <a:solidFill>
                  <a:srgbClr val="FFFF00"/>
                </a:solidFill>
              </a:rPr>
              <a:t>合訂本期刊區</a:t>
            </a:r>
            <a:r>
              <a:rPr lang="zh-TW" altLang="en-US" dirty="0" smtClean="0"/>
              <a:t>，依語言及刊名字母順、筆劃順排列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8427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圖書館服務檯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Calibri" panose="020F0502020204030204" pitchFamily="34" charset="0"/>
                <a:ea typeface="標楷體" panose="03000509000000000000" pitchFamily="65" charset="-120"/>
              </a:rPr>
              <a:t>Skype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Calibri" panose="020F0502020204030204" pitchFamily="34" charset="0"/>
                <a:ea typeface="標楷體" panose="03000509000000000000" pitchFamily="65" charset="-120"/>
              </a:rPr>
              <a:t>nkmulib@hotmail.com</a:t>
            </a:r>
          </a:p>
          <a:p>
            <a:r>
              <a:rPr lang="en-US" altLang="zh-TW" sz="2800" dirty="0">
                <a:latin typeface="Calibri" panose="020F0502020204030204" pitchFamily="34" charset="0"/>
                <a:ea typeface="標楷體" panose="03000509000000000000" pitchFamily="65" charset="-120"/>
              </a:rPr>
              <a:t>Email</a:t>
            </a:r>
            <a:r>
              <a:rPr lang="zh-TW" altLang="en-US" sz="2800" dirty="0">
                <a:latin typeface="Calibri" panose="020F0502020204030204" pitchFamily="34" charset="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Calibri" panose="020F0502020204030204" pitchFamily="34" charset="0"/>
                <a:ea typeface="標楷體" panose="03000509000000000000" pitchFamily="65" charset="-120"/>
              </a:rPr>
              <a:t>library@mail.nkmu.edu.tw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電話：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7220" lvl="3"/>
            <a:r>
              <a:rPr lang="zh-TW" altLang="en-US" sz="2400" spc="30" dirty="0">
                <a:latin typeface="標楷體" panose="03000509000000000000" pitchFamily="65" charset="-120"/>
                <a:ea typeface="標楷體" panose="03000509000000000000" pitchFamily="65" charset="-120"/>
              </a:rPr>
              <a:t>楠梓  </a:t>
            </a:r>
            <a:r>
              <a:rPr lang="en-US" altLang="zh-TW" sz="2400" spc="30" dirty="0">
                <a:latin typeface="Calibri" panose="020F0502020204030204" pitchFamily="34" charset="0"/>
                <a:ea typeface="標楷體" panose="03000509000000000000" pitchFamily="65" charset="-120"/>
              </a:rPr>
              <a:t>07-3617141#2217</a:t>
            </a:r>
          </a:p>
          <a:p>
            <a:pPr marL="617220" lvl="3"/>
            <a:r>
              <a:rPr lang="zh-TW" altLang="en-US" sz="2400" spc="30" dirty="0">
                <a:latin typeface="標楷體" panose="03000509000000000000" pitchFamily="65" charset="-120"/>
                <a:ea typeface="標楷體" panose="03000509000000000000" pitchFamily="65" charset="-120"/>
              </a:rPr>
              <a:t>旗津  </a:t>
            </a:r>
            <a:r>
              <a:rPr lang="en-US" altLang="zh-TW" sz="2400" spc="30" dirty="0">
                <a:latin typeface="Calibri" panose="020F0502020204030204" pitchFamily="34" charset="0"/>
                <a:ea typeface="標楷體" panose="03000509000000000000" pitchFamily="65" charset="-120"/>
              </a:rPr>
              <a:t>07-8100888#5502</a:t>
            </a: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3200" dirty="0"/>
              <a:t>如果</a:t>
            </a:r>
            <a:r>
              <a:rPr lang="zh-TW" altLang="en-US" sz="3200" dirty="0" smtClean="0"/>
              <a:t>還有問題</a:t>
            </a:r>
            <a:r>
              <a:rPr lang="en-US" altLang="zh-TW" sz="3200" dirty="0" smtClean="0"/>
              <a:t>……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6032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59</TotalTime>
  <Words>210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波形</vt:lpstr>
      <vt:lpstr>館藏查詢方式說明－期刊篇</vt:lpstr>
      <vt:lpstr>一、進入本館館藏查詢系統</vt:lpstr>
      <vt:lpstr>二、輸入刊名</vt:lpstr>
      <vt:lpstr>三、查詢結果點選書刊名，可查看詳細書目</vt:lpstr>
      <vt:lpstr>四、點選「書在哪裡？」可查看典藏位置</vt:lpstr>
      <vt:lpstr>五、記下典藏區域與架號，即可至架上取閱</vt:lpstr>
      <vt:lpstr>如果還有問題……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館藏查詢方式說明－期刊篇</dc:title>
  <dc:creator>weiling</dc:creator>
  <cp:lastModifiedBy>weiling</cp:lastModifiedBy>
  <cp:revision>13</cp:revision>
  <cp:lastPrinted>2014-09-09T03:09:37Z</cp:lastPrinted>
  <dcterms:created xsi:type="dcterms:W3CDTF">2014-09-09T02:06:36Z</dcterms:created>
  <dcterms:modified xsi:type="dcterms:W3CDTF">2014-09-09T03:09:40Z</dcterms:modified>
</cp:coreProperties>
</file>